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sldIdLst>
    <p:sldId id="256" r:id="rId5"/>
    <p:sldId id="282" r:id="rId6"/>
    <p:sldId id="258" r:id="rId7"/>
    <p:sldId id="259" r:id="rId8"/>
    <p:sldId id="260" r:id="rId9"/>
    <p:sldId id="261" r:id="rId10"/>
    <p:sldId id="262" r:id="rId11"/>
    <p:sldId id="28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3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68340" autoAdjust="0"/>
  </p:normalViewPr>
  <p:slideViewPr>
    <p:cSldViewPr snapToGrid="0">
      <p:cViewPr varScale="1">
        <p:scale>
          <a:sx n="68" d="100"/>
          <a:sy n="68" d="100"/>
        </p:scale>
        <p:origin x="1673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E6621-2E5F-4095-B474-FD8E6514A0E7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31EB0-52EC-4EEE-A473-D64BC64EF9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31EB0-52EC-4EEE-A473-D64BC64EF95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93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31EB0-52EC-4EEE-A473-D64BC64EF9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92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instrument for estimating the distance of an object, especially for use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31EB0-52EC-4EEE-A473-D64BC64EF9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987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http://polymathprogrammer.com/2008/09/01/cartesian-coordinates-and-transformation-matrices/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431EB0-52EC-4EEE-A473-D64BC64EF95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09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7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3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02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4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6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7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31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14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46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85E-8DAA-457E-AA88-F189DE974D23}" type="datetimeFigureOut">
              <a:rPr lang="en-GB" smtClean="0"/>
              <a:t>11/12/2024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AB32043-90B8-49D4-A0D4-DEB3F9EB73F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31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2FBE-F810-4B2F-8446-478789C27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1651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Mobile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E7AC4-7D2C-4D3D-94EF-18C8540A3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96C4-41AF-F090-B3DB-87A41B854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91"/>
          <a:stretch/>
        </p:blipFill>
        <p:spPr>
          <a:xfrm>
            <a:off x="1194740" y="2434014"/>
            <a:ext cx="9802519" cy="44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174041-EB9B-4529-BFE4-73E919FB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E132FCA1-FC2F-49B3-AEB9-B4DE0153B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6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62416B43-2C80-4019-A75F-490B88DD6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89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8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9A079-6145-4C19-9C40-7DC18666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" y="-51319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E92E9-4F8A-FABB-B997-B6551569B6A8}"/>
              </a:ext>
            </a:extLst>
          </p:cNvPr>
          <p:cNvSpPr txBox="1"/>
          <p:nvPr/>
        </p:nvSpPr>
        <p:spPr>
          <a:xfrm>
            <a:off x="2859834" y="62934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Global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42331-FA44-218C-678E-CFB80CAA42CA}"/>
              </a:ext>
            </a:extLst>
          </p:cNvPr>
          <p:cNvSpPr txBox="1"/>
          <p:nvPr/>
        </p:nvSpPr>
        <p:spPr>
          <a:xfrm>
            <a:off x="6371254" y="4682412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Local </a:t>
            </a:r>
          </a:p>
        </p:txBody>
      </p:sp>
    </p:spTree>
    <p:extLst>
      <p:ext uri="{BB962C8B-B14F-4D97-AF65-F5344CB8AC3E}">
        <p14:creationId xmlns:p14="http://schemas.microsoft.com/office/powerpoint/2010/main" val="374675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65FCC40-FFDB-4A4C-BCBD-EAAC029E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48409-97E4-33FD-1EF8-50C95127A648}"/>
              </a:ext>
            </a:extLst>
          </p:cNvPr>
          <p:cNvSpPr txBox="1"/>
          <p:nvPr/>
        </p:nvSpPr>
        <p:spPr>
          <a:xfrm>
            <a:off x="2621904" y="6433457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Global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DC5D2-F8FF-606B-DBEC-92956E953D59}"/>
              </a:ext>
            </a:extLst>
          </p:cNvPr>
          <p:cNvSpPr txBox="1"/>
          <p:nvPr/>
        </p:nvSpPr>
        <p:spPr>
          <a:xfrm>
            <a:off x="6431903" y="4477139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Local </a:t>
            </a:r>
          </a:p>
        </p:txBody>
      </p:sp>
    </p:spTree>
    <p:extLst>
      <p:ext uri="{BB962C8B-B14F-4D97-AF65-F5344CB8AC3E}">
        <p14:creationId xmlns:p14="http://schemas.microsoft.com/office/powerpoint/2010/main" val="268913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B006F2E-7A8C-45D9-92D1-2C4519C3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ED844C-138D-E702-0CF3-C8D5ADD1F780}"/>
              </a:ext>
            </a:extLst>
          </p:cNvPr>
          <p:cNvSpPr txBox="1"/>
          <p:nvPr/>
        </p:nvSpPr>
        <p:spPr>
          <a:xfrm>
            <a:off x="6394581" y="4519126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Local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C370B-F2A9-228A-7F29-B05E74B46672}"/>
              </a:ext>
            </a:extLst>
          </p:cNvPr>
          <p:cNvSpPr txBox="1"/>
          <p:nvPr/>
        </p:nvSpPr>
        <p:spPr>
          <a:xfrm>
            <a:off x="2621904" y="6433457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Global </a:t>
            </a:r>
          </a:p>
        </p:txBody>
      </p:sp>
    </p:spTree>
    <p:extLst>
      <p:ext uri="{BB962C8B-B14F-4D97-AF65-F5344CB8AC3E}">
        <p14:creationId xmlns:p14="http://schemas.microsoft.com/office/powerpoint/2010/main" val="236817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774D1-EF31-4E97-8F50-5964BCA55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37835-04A8-4494-80EB-A022AC13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6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wer&#10;&#10;Description automatically generated">
            <a:extLst>
              <a:ext uri="{FF2B5EF4-FFF2-40B4-BE49-F238E27FC236}">
                <a16:creationId xmlns:a16="http://schemas.microsoft.com/office/drawing/2014/main" id="{342138CB-EB80-4807-89D2-2FE593A24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8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29FB65BB-304F-4FB5-BA11-5F82DF338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6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6722E-A0E5-4392-895E-6C636F71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10626-EEED-464E-A4ED-270D28D84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200" dirty="0"/>
              <a:t>Scattergram mapping</a:t>
            </a:r>
          </a:p>
          <a:p>
            <a:endParaRPr lang="en-GB" sz="3200" dirty="0"/>
          </a:p>
          <a:p>
            <a:r>
              <a:rPr lang="en-GB" sz="3200" dirty="0"/>
              <a:t>Implementation</a:t>
            </a:r>
          </a:p>
          <a:p>
            <a:endParaRPr lang="en-GB" sz="3200" dirty="0"/>
          </a:p>
          <a:p>
            <a:pPr lvl="1"/>
            <a:r>
              <a:rPr lang="en-GB" sz="2800" dirty="0"/>
              <a:t>How to implement a simple map assuming the absence of uncertainty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373153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8BF97-B74B-47D4-BC17-AC5C6DA48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D5365-D58E-45FD-8D6C-F6FEAB56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B10604-726B-4EA8-8AA9-C240C75CF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39682-88B9-46FE-91B6-562371CF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687" y="4086457"/>
            <a:ext cx="6014890" cy="24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0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6167E-1E6E-48EF-A255-ED7A91855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" r="2888"/>
          <a:stretch/>
        </p:blipFill>
        <p:spPr>
          <a:xfrm>
            <a:off x="281940" y="28575"/>
            <a:ext cx="9243060" cy="68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51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3E3BE-1D04-4D16-B41D-5AEB4F7CF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03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406DC5-4B9B-4F09-A693-EAFEBFA05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7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85226F5-BBEB-4E08-84E6-36D5204F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0C8C31-6004-9E42-6779-6120013A7E97}"/>
              </a:ext>
            </a:extLst>
          </p:cNvPr>
          <p:cNvSpPr txBox="1"/>
          <p:nvPr/>
        </p:nvSpPr>
        <p:spPr>
          <a:xfrm>
            <a:off x="1684177" y="6466115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Global </a:t>
            </a:r>
          </a:p>
        </p:txBody>
      </p:sp>
    </p:spTree>
    <p:extLst>
      <p:ext uri="{BB962C8B-B14F-4D97-AF65-F5344CB8AC3E}">
        <p14:creationId xmlns:p14="http://schemas.microsoft.com/office/powerpoint/2010/main" val="3347561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&#10;&#10;Description automatically generated">
            <a:extLst>
              <a:ext uri="{FF2B5EF4-FFF2-40B4-BE49-F238E27FC236}">
                <a16:creationId xmlns:a16="http://schemas.microsoft.com/office/drawing/2014/main" id="{ECBC8FC0-FEC6-4A07-81D1-2F4D605E4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81AAC-D59A-401D-8450-CFC1ABC3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655A3957-4C4E-400C-8E59-BC452F9B2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0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C42DD6-A351-44B6-9CB9-ADED911B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7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DA9AB19-3071-4E6C-B163-D1F124A30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9A079-6145-4C19-9C40-7DC18666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" y="-51319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4E92E9-4F8A-FABB-B997-B6551569B6A8}"/>
              </a:ext>
            </a:extLst>
          </p:cNvPr>
          <p:cNvSpPr txBox="1"/>
          <p:nvPr/>
        </p:nvSpPr>
        <p:spPr>
          <a:xfrm>
            <a:off x="2859834" y="6293498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Global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142331-FA44-218C-678E-CFB80CAA42CA}"/>
              </a:ext>
            </a:extLst>
          </p:cNvPr>
          <p:cNvSpPr txBox="1"/>
          <p:nvPr/>
        </p:nvSpPr>
        <p:spPr>
          <a:xfrm>
            <a:off x="6371254" y="4682412"/>
            <a:ext cx="58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Local </a:t>
            </a:r>
          </a:p>
        </p:txBody>
      </p:sp>
    </p:spTree>
    <p:extLst>
      <p:ext uri="{BB962C8B-B14F-4D97-AF65-F5344CB8AC3E}">
        <p14:creationId xmlns:p14="http://schemas.microsoft.com/office/powerpoint/2010/main" val="14229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6142725D-284B-4193-9490-086A1CBC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5711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2771F4AF69174D82B38EF03E8CBE14" ma:contentTypeVersion="12" ma:contentTypeDescription="Create a new document." ma:contentTypeScope="" ma:versionID="be8ed455f6024e56528a5f3bbe4699b9">
  <xsd:schema xmlns:xsd="http://www.w3.org/2001/XMLSchema" xmlns:xs="http://www.w3.org/2001/XMLSchema" xmlns:p="http://schemas.microsoft.com/office/2006/metadata/properties" xmlns:ns3="577b542d-e0d5-4055-9832-63eea4b82505" xmlns:ns4="a8035ec4-5048-4597-971f-fd2dbf5e36b4" targetNamespace="http://schemas.microsoft.com/office/2006/metadata/properties" ma:root="true" ma:fieldsID="96f1b6d33cb5e33f83b04df208974182" ns3:_="" ns4:_="">
    <xsd:import namespace="577b542d-e0d5-4055-9832-63eea4b82505"/>
    <xsd:import namespace="a8035ec4-5048-4597-971f-fd2dbf5e36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b542d-e0d5-4055-9832-63eea4b825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35ec4-5048-4597-971f-fd2dbf5e36b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C30D2D-00A3-4844-845A-314F1ADC4F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4EFCD0-ED00-4259-8E52-EC1E38D86641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8035ec4-5048-4597-971f-fd2dbf5e36b4"/>
    <ds:schemaRef ds:uri="577b542d-e0d5-4055-9832-63eea4b82505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1C341BE-13A3-402C-9ABD-0209706A96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b542d-e0d5-4055-9832-63eea4b82505"/>
    <ds:schemaRef ds:uri="a8035ec4-5048-4597-971f-fd2dbf5e36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290</TotalTime>
  <Words>55</Words>
  <Application>Microsoft Office PowerPoint</Application>
  <PresentationFormat>Widescreen</PresentationFormat>
  <Paragraphs>22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Times New Roman</vt:lpstr>
      <vt:lpstr>Gallery</vt:lpstr>
      <vt:lpstr>AI for Mobile Robots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ERD204</dc:creator>
  <cp:lastModifiedBy>Aboozar Taherkhani</cp:lastModifiedBy>
  <cp:revision>11</cp:revision>
  <dcterms:created xsi:type="dcterms:W3CDTF">2020-02-16T19:31:30Z</dcterms:created>
  <dcterms:modified xsi:type="dcterms:W3CDTF">2024-12-11T21:54:42Z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0x010100672771F4AF69174D82B38EF03E8CBE14</vt:lpwstr>
  </property>
</Properties>
</file>